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8" r:id="rId2"/>
  </p:sldMasterIdLst>
  <p:notesMasterIdLst>
    <p:notesMasterId r:id="rId11"/>
  </p:notesMasterIdLst>
  <p:sldIdLst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13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CA4B-7C36-40B9-BAB3-4D5315555135}" type="datetimeFigureOut">
              <a:rPr lang="en-AU" smtClean="0"/>
              <a:t>22/8/19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D1D6-113A-4C2D-9DD7-2DDE7FEBF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05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43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78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29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948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748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7197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829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3497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5129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7873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54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271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3834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1728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173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5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686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36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32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342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35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51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8E24-FABE-498B-BC17-843564E3D523}" type="datetimeFigureOut">
              <a:rPr lang="en-AU" smtClean="0"/>
              <a:t>22/8/19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8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22/8/19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4453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croixheritage.org/wp-content/uploads/2015/02/NHAI_Logo_Water_Graphi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704384" cy="1470025"/>
          </a:xfrm>
        </p:spPr>
        <p:txBody>
          <a:bodyPr>
            <a:noAutofit/>
          </a:bodyPr>
          <a:lstStyle/>
          <a:p>
            <a:r>
              <a:rPr lang="en-US" sz="9600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/>
                <a:cs typeface="Arial"/>
              </a:rPr>
              <a:t>WHO’S THE ONE?</a:t>
            </a:r>
            <a:endParaRPr lang="en-US" sz="9600" b="1" i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4941168"/>
            <a:ext cx="4600600" cy="1072661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  <a:effectLst>
                  <a:glow rad="304800">
                    <a:schemeClr val="tx1">
                      <a:alpha val="60000"/>
                    </a:schemeClr>
                  </a:glow>
                </a:effectLst>
                <a:latin typeface="Arial"/>
                <a:cs typeface="Arial"/>
              </a:rPr>
              <a:t>Chris </a:t>
            </a:r>
          </a:p>
          <a:p>
            <a:r>
              <a:rPr lang="en-US" sz="4800" b="1" i="1" dirty="0" smtClean="0">
                <a:solidFill>
                  <a:schemeClr val="bg1"/>
                </a:solidFill>
                <a:effectLst>
                  <a:glow rad="304800">
                    <a:schemeClr val="tx1">
                      <a:alpha val="60000"/>
                    </a:schemeClr>
                  </a:glow>
                </a:effectLst>
                <a:latin typeface="Arial"/>
                <a:cs typeface="Arial"/>
              </a:rPr>
              <a:t>Jaensch</a:t>
            </a:r>
          </a:p>
        </p:txBody>
      </p:sp>
    </p:spTree>
    <p:extLst>
      <p:ext uri="{BB962C8B-B14F-4D97-AF65-F5344CB8AC3E}">
        <p14:creationId xmlns:p14="http://schemas.microsoft.com/office/powerpoint/2010/main" val="227699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croixheritage.org/wp-content/uploads/2015/02/NHAI_Logo_Water_Graphi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-157622" y="325315"/>
            <a:ext cx="9459243" cy="6269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4400" b="1" dirty="0" smtClean="0">
              <a:solidFill>
                <a:prstClr val="black"/>
              </a:solidFill>
              <a:effectLst>
                <a:glow rad="1905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r>
              <a:rPr lang="en-AU" sz="14400" b="1" dirty="0" smtClean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</a:t>
            </a:r>
            <a:r>
              <a:rPr lang="en-AU" sz="14400" b="1" dirty="0" smtClean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the one who lives in me? </a:t>
            </a:r>
          </a:p>
          <a:p>
            <a:r>
              <a:rPr lang="en-AU" sz="14400" b="1" dirty="0" smtClean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sets me free? </a:t>
            </a:r>
          </a:p>
          <a:p>
            <a:r>
              <a:rPr lang="en-AU" sz="14400" b="1" dirty="0" smtClean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sends me out? </a:t>
            </a:r>
          </a:p>
          <a:p>
            <a:r>
              <a:rPr lang="en-AU" sz="14400" b="1" dirty="0" smtClean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makes me shout? </a:t>
            </a:r>
          </a:p>
          <a:p>
            <a:endParaRPr lang="en-AU" sz="14400" b="1" dirty="0" smtClean="0">
              <a:solidFill>
                <a:prstClr val="black"/>
              </a:solidFill>
              <a:effectLst>
                <a:glow rad="1905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r>
              <a:rPr lang="en-AU" sz="14400" b="1" dirty="0" smtClean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Flowing like water spreading wide, </a:t>
            </a:r>
          </a:p>
          <a:p>
            <a:r>
              <a:rPr lang="en-AU" sz="14400" b="1" dirty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a</a:t>
            </a:r>
            <a:r>
              <a:rPr lang="en-AU" sz="14400" b="1" dirty="0" smtClean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 mighty river, a mighty tide, </a:t>
            </a:r>
          </a:p>
          <a:p>
            <a:r>
              <a:rPr lang="en-AU" sz="14400" b="1" dirty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a</a:t>
            </a:r>
            <a:r>
              <a:rPr lang="en-AU" sz="14400" b="1" dirty="0" smtClean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 healing flow to give new life, </a:t>
            </a:r>
          </a:p>
          <a:p>
            <a:r>
              <a:rPr lang="en-AU" sz="14400" b="1" dirty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t</a:t>
            </a:r>
            <a:r>
              <a:rPr lang="en-AU" sz="14400" b="1" dirty="0" smtClean="0">
                <a:solidFill>
                  <a:prstClr val="black"/>
                </a:solidFill>
                <a:effectLst>
                  <a:glow rad="1905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o bring new growth on every side.</a:t>
            </a:r>
            <a:r>
              <a:rPr lang="en-AU" sz="144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 </a:t>
            </a:r>
          </a:p>
          <a:p>
            <a:r>
              <a:rPr lang="en-AU" sz="3600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Calibri"/>
              </a:rPr>
              <a:t>    </a:t>
            </a:r>
            <a:endParaRPr lang="en-AU" sz="3600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570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croixheritage.org/wp-content/uploads/2015/02/NHAI_Logo_Water_Graphi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-87923" y="246184"/>
            <a:ext cx="9319846" cy="661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600" b="1" dirty="0" smtClean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Flowing </a:t>
            </a:r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like a flooding river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bringing water to the sand,</a:t>
            </a:r>
          </a:p>
          <a:p>
            <a:r>
              <a:rPr lang="en-AU" sz="36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b</a:t>
            </a:r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ringing life and bringing goodness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to the dry and thirsty land.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Jesus, God’s own living water.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Thirsty we will never be</a:t>
            </a:r>
          </a:p>
          <a:p>
            <a:r>
              <a:rPr lang="en-AU" sz="36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i</a:t>
            </a:r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f we drink his love and mercy</a:t>
            </a:r>
          </a:p>
          <a:p>
            <a:r>
              <a:rPr lang="en-AU" sz="36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h</a:t>
            </a:r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ere and in eternity.</a:t>
            </a:r>
            <a:endParaRPr lang="en-AU" sz="3600" b="1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7757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croixheritage.org/wp-content/uploads/2015/02/NHAI_Logo_Water_Graphi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-307731" y="338640"/>
            <a:ext cx="9741877" cy="6517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600" b="1" dirty="0" smtClean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When </a:t>
            </a:r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Jesus left to be with the Father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He gave His promise, He gave His word: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 “ I will be with you forever!” 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A greater promise has never been heard.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“ I will send my Holy Spirit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to be your helper, be your guide”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 Let the Spirit live within you.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Spread the Spirit far and wide. </a:t>
            </a:r>
            <a:endParaRPr lang="en-US" sz="3600" b="1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490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croixheritage.org/wp-content/uploads/2015/02/NHAI_Logo_Water_Graphi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14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-540568" y="-387424"/>
            <a:ext cx="9974715" cy="6982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600" dirty="0" smtClean="0">
              <a:solidFill>
                <a:prstClr val="white">
                  <a:tint val="75000"/>
                </a:prstClr>
              </a:solidFill>
              <a:latin typeface="Calibri"/>
            </a:endParaRPr>
          </a:p>
          <a:p>
            <a:endParaRPr lang="en-AU" sz="3600" dirty="0" smtClean="0">
              <a:solidFill>
                <a:prstClr val="white">
                  <a:tint val="75000"/>
                </a:prstClr>
              </a:solidFill>
              <a:latin typeface="Calibri"/>
            </a:endParaRPr>
          </a:p>
          <a:p>
            <a:endParaRPr lang="en-AU" sz="11100" b="1" dirty="0" smtClean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r>
              <a:rPr lang="en-AU" sz="111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</a:t>
            </a:r>
            <a:r>
              <a:rPr lang="en-AU" sz="111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the one who lives in me? </a:t>
            </a:r>
          </a:p>
          <a:p>
            <a:r>
              <a:rPr lang="en-AU" sz="111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sets me free?  </a:t>
            </a:r>
          </a:p>
          <a:p>
            <a:r>
              <a:rPr lang="en-AU" sz="111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sends me out? </a:t>
            </a:r>
          </a:p>
          <a:p>
            <a:r>
              <a:rPr lang="en-AU" sz="111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makes me shout</a:t>
            </a:r>
            <a:r>
              <a:rPr lang="en-AU" sz="111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?</a:t>
            </a:r>
          </a:p>
          <a:p>
            <a:endParaRPr lang="en-AU" sz="11100" b="1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r>
              <a:rPr lang="en-AU" sz="111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lives in me? </a:t>
            </a:r>
          </a:p>
          <a:p>
            <a:r>
              <a:rPr lang="en-AU" sz="111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sets me free? </a:t>
            </a:r>
          </a:p>
          <a:p>
            <a:r>
              <a:rPr lang="en-AU" sz="111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sends me out? </a:t>
            </a:r>
          </a:p>
          <a:p>
            <a:r>
              <a:rPr lang="en-AU" sz="111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makes me shout? </a:t>
            </a:r>
          </a:p>
          <a:p>
            <a:r>
              <a:rPr lang="en-AU" sz="111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 </a:t>
            </a:r>
            <a:endParaRPr lang="en-AU" sz="11100" b="1" dirty="0" smtClean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endParaRPr lang="en-AU" sz="4400" dirty="0" smtClean="0">
              <a:solidFill>
                <a:prstClr val="white">
                  <a:tint val="75000"/>
                </a:prstClr>
              </a:solidFill>
              <a:latin typeface="Calibri"/>
            </a:endParaRPr>
          </a:p>
          <a:p>
            <a:r>
              <a:rPr lang="en-AU" sz="36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    </a:t>
            </a:r>
            <a:endParaRPr lang="en-AU" sz="36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588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croixheritage.org/wp-content/uploads/2015/02/NHAI_Logo_Water_Graphi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5973" y="620688"/>
            <a:ext cx="8834076" cy="5829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4400" b="1" dirty="0" smtClean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endParaRPr lang="en-AU" sz="14400" b="1" dirty="0" smtClean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r>
              <a:rPr lang="en-AU" sz="7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Flowing like water spreading wide, </a:t>
            </a:r>
          </a:p>
          <a:p>
            <a:r>
              <a:rPr lang="en-AU" sz="76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a</a:t>
            </a:r>
            <a:r>
              <a:rPr lang="en-AU" sz="7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 mighty river, a mighty tide, </a:t>
            </a:r>
          </a:p>
          <a:p>
            <a:r>
              <a:rPr lang="en-AU" sz="76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a</a:t>
            </a:r>
            <a:r>
              <a:rPr lang="en-AU" sz="7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 healing flow to give new life, </a:t>
            </a:r>
          </a:p>
          <a:p>
            <a:r>
              <a:rPr lang="en-AU" sz="76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t</a:t>
            </a:r>
            <a:r>
              <a:rPr lang="en-AU" sz="7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o bring new growth on every side. </a:t>
            </a:r>
          </a:p>
          <a:p>
            <a:r>
              <a:rPr lang="en-AU" sz="7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    </a:t>
            </a:r>
            <a:endParaRPr lang="en-AU" sz="7600" b="1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037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croixheritage.org/wp-content/uploads/2015/02/NHAI_Logo_Water_Graphi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1" y="246184"/>
            <a:ext cx="9319846" cy="661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600" b="1" dirty="0" smtClean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Flowing </a:t>
            </a:r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like a flooding river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bringing water to the sand,</a:t>
            </a:r>
          </a:p>
          <a:p>
            <a:r>
              <a:rPr lang="en-AU" sz="36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b</a:t>
            </a:r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ringing life and bringing goodness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to the dry and thirsty land.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Jesus, God’s own living water.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Thirsty we will never be</a:t>
            </a:r>
          </a:p>
          <a:p>
            <a:r>
              <a:rPr lang="en-AU" sz="36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i</a:t>
            </a:r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f we drink his love and mercy</a:t>
            </a:r>
          </a:p>
          <a:p>
            <a:r>
              <a:rPr lang="en-AU" sz="3600" b="1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h</a:t>
            </a:r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ere and in eternity.</a:t>
            </a:r>
            <a:endParaRPr lang="en-AU" sz="3600" b="1" dirty="0">
              <a:solidFill>
                <a:prstClr val="black"/>
              </a:solidFill>
              <a:effectLst>
                <a:glow rad="101600">
                  <a:prstClr val="white">
                    <a:alpha val="60000"/>
                  </a:prstClr>
                </a:glo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198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croixheritage.org/wp-content/uploads/2015/02/NHAI_Logo_Water_Graphi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146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-209735" y="840264"/>
            <a:ext cx="9643882" cy="575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600" dirty="0" smtClean="0">
              <a:solidFill>
                <a:prstClr val="white">
                  <a:tint val="75000"/>
                </a:prstClr>
              </a:solidFill>
              <a:latin typeface="Calibri"/>
            </a:endParaRPr>
          </a:p>
          <a:p>
            <a:endParaRPr lang="en-AU" sz="3600" dirty="0" smtClean="0">
              <a:solidFill>
                <a:prstClr val="white">
                  <a:tint val="75000"/>
                </a:prstClr>
              </a:solidFill>
              <a:latin typeface="Calibri"/>
            </a:endParaRP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lives in me?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sets me free? 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sends me out? </a:t>
            </a:r>
          </a:p>
          <a:p>
            <a:r>
              <a:rPr lang="en-AU" sz="3600" b="1" dirty="0" smtClean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Arial"/>
                <a:cs typeface="Arial"/>
              </a:rPr>
              <a:t>Who’s the one who makes me shout? </a:t>
            </a:r>
          </a:p>
          <a:p>
            <a:endParaRPr lang="en-AU" sz="3600" b="1" dirty="0" smtClean="0">
              <a:solidFill>
                <a:prstClr val="white">
                  <a:tint val="75000"/>
                </a:prstClr>
              </a:solidFill>
              <a:latin typeface="Arial"/>
              <a:cs typeface="Arial"/>
            </a:endParaRPr>
          </a:p>
          <a:p>
            <a:r>
              <a:rPr lang="en-AU" sz="3600" dirty="0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    </a:t>
            </a:r>
            <a:endParaRPr lang="en-AU" sz="3600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703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360</Words>
  <Application>Microsoft Macintosh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 Black </vt:lpstr>
      <vt:lpstr>WHO’S THE ONE?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 Jaensch</cp:lastModifiedBy>
  <cp:revision>29</cp:revision>
  <dcterms:created xsi:type="dcterms:W3CDTF">2016-03-02T02:12:40Z</dcterms:created>
  <dcterms:modified xsi:type="dcterms:W3CDTF">2019-08-22T02:22:40Z</dcterms:modified>
</cp:coreProperties>
</file>